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4" r:id="rId50"/>
    <p:sldId id="277" r:id="rId51"/>
    <p:sldId id="315" r:id="rId52"/>
    <p:sldId id="280" r:id="rId53"/>
    <p:sldId id="281" r:id="rId54"/>
    <p:sldId id="313" r:id="rId55"/>
    <p:sldId id="312" r:id="rId56"/>
    <p:sldId id="316" r:id="rId57"/>
  </p:sldIdLst>
  <p:sldSz cx="9144000" cy="6858000" type="screen4x3"/>
  <p:notesSz cx="6858000" cy="9144000"/>
  <p:embeddedFontLst>
    <p:embeddedFont>
      <p:font typeface="Cabin" panose="020B0803050202020004" pitchFamily="3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75" d="100"/>
          <a:sy n="75" d="100"/>
        </p:scale>
        <p:origin x="12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4.png"/><Relationship Id="rId7" Type="http://schemas.openxmlformats.org/officeDocument/2006/relationships/image" Target="../media/image61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0.png"/><Relationship Id="rId4" Type="http://schemas.microsoft.com/office/2007/relationships/hdphoto" Target="../media/hdphoto9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2284822" y="3034892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6" y="3771402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135232" y="4595901"/>
            <a:ext cx="1139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(rel. u.)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908756" y="4700229"/>
            <a:ext cx="327616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9847" y="3515042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90689"/>
            <a:ext cx="6408247" cy="45720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4360</TotalTime>
  <Words>1494</Words>
  <Application>Microsoft Office PowerPoint</Application>
  <PresentationFormat>On-screen Show (4:3)</PresentationFormat>
  <Paragraphs>458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169</cp:revision>
  <dcterms:created xsi:type="dcterms:W3CDTF">2015-07-04T16:17:21Z</dcterms:created>
  <dcterms:modified xsi:type="dcterms:W3CDTF">2015-07-08T22:15:31Z</dcterms:modified>
</cp:coreProperties>
</file>